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1506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1802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257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8828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5171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11646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5982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6697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13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14605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501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09377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702BC-A4C8-4E87-AF1C-EC1F2B36AF78}" type="datetimeFigureOut">
              <a:rPr lang="en-SG" smtClean="0"/>
              <a:t>24/2/2022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C4738-D9AE-4B68-B418-5F2C326B06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09908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37638B33-7934-46F7-ACF0-1856C134C064}"/>
              </a:ext>
            </a:extLst>
          </p:cNvPr>
          <p:cNvSpPr txBox="1"/>
          <p:nvPr/>
        </p:nvSpPr>
        <p:spPr>
          <a:xfrm>
            <a:off x="1400175" y="942975"/>
            <a:ext cx="913102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3800">
                <a:latin typeface="Arial Black" panose="020B0A04020102020204" pitchFamily="34" charset="0"/>
              </a:rPr>
              <a:t>C T F S 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8129A-4384-468A-8115-4EBC3E7E24EE}"/>
              </a:ext>
            </a:extLst>
          </p:cNvPr>
          <p:cNvSpPr txBox="1"/>
          <p:nvPr/>
        </p:nvSpPr>
        <p:spPr>
          <a:xfrm>
            <a:off x="745015" y="3699034"/>
            <a:ext cx="1070196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3800">
                <a:latin typeface="Arial Black" panose="020B0A04020102020204" pitchFamily="34" charset="0"/>
              </a:rPr>
              <a:t>PRESENTS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83FF400-5E72-4EF4-8EEC-972439057818}"/>
              </a:ext>
            </a:extLst>
          </p:cNvPr>
          <p:cNvSpPr/>
          <p:nvPr/>
        </p:nvSpPr>
        <p:spPr>
          <a:xfrm>
            <a:off x="1114425" y="809625"/>
            <a:ext cx="5540101" cy="2349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DB4821-45CC-4A45-88AF-0C773673897F}"/>
              </a:ext>
            </a:extLst>
          </p:cNvPr>
          <p:cNvSpPr/>
          <p:nvPr/>
        </p:nvSpPr>
        <p:spPr>
          <a:xfrm>
            <a:off x="6781800" y="809624"/>
            <a:ext cx="3876675" cy="2349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3F54D0C-E723-4CAA-81F3-AE0FC18B7F97}"/>
              </a:ext>
            </a:extLst>
          </p:cNvPr>
          <p:cNvSpPr/>
          <p:nvPr/>
        </p:nvSpPr>
        <p:spPr>
          <a:xfrm>
            <a:off x="745015" y="3565684"/>
            <a:ext cx="3969860" cy="2349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794DC8-D1C9-4BF9-8892-EA0418D5EFDA}"/>
              </a:ext>
            </a:extLst>
          </p:cNvPr>
          <p:cNvSpPr/>
          <p:nvPr/>
        </p:nvSpPr>
        <p:spPr>
          <a:xfrm>
            <a:off x="4796870" y="3565683"/>
            <a:ext cx="6556930" cy="2349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pic>
        <p:nvPicPr>
          <p:cNvPr id="20" name="Tentera_Singapura_8Bit_ver">
            <a:hlinkClick r:id="" action="ppaction://media"/>
            <a:extLst>
              <a:ext uri="{FF2B5EF4-FFF2-40B4-BE49-F238E27FC236}">
                <a16:creationId xmlns:a16="http://schemas.microsoft.com/office/drawing/2014/main" id="{CB30D5EB-E6E0-4763-874B-0DEE63CE0D8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0.7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-1790700"/>
            <a:ext cx="609600" cy="609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73AA57-94BE-4E69-8322-817DD1279937}"/>
              </a:ext>
            </a:extLst>
          </p:cNvPr>
          <p:cNvSpPr txBox="1"/>
          <p:nvPr/>
        </p:nvSpPr>
        <p:spPr>
          <a:xfrm>
            <a:off x="6286500" y="-308610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>
                <a:solidFill>
                  <a:schemeClr val="bg1"/>
                </a:solidFill>
              </a:rPr>
              <a:t>3.2</a:t>
            </a:r>
          </a:p>
        </p:txBody>
      </p:sp>
    </p:spTree>
    <p:extLst>
      <p:ext uri="{BB962C8B-B14F-4D97-AF65-F5344CB8AC3E}">
        <p14:creationId xmlns:p14="http://schemas.microsoft.com/office/powerpoint/2010/main" val="128413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"/>
    </mc:Choice>
    <mc:Fallback xmlns="">
      <p:transition spd="slow" advClick="0" advTm="3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6" presetClass="emph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" dur="10" fill="hold"/>
                                        <p:tgtEl>
                                          <p:spTgt spid="1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10"/>
                            </p:stCondLst>
                            <p:childTnLst>
                              <p:par>
                                <p:cTn id="16" presetID="1" presetClass="exit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10"/>
                            </p:stCondLst>
                            <p:childTnLst>
                              <p:par>
                                <p:cTn id="19" presetID="1" presetClass="exit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10"/>
                            </p:stCondLst>
                            <p:childTnLst>
                              <p:par>
                                <p:cTn id="22" presetID="6" presetClass="emph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3" dur="1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3" grpId="0"/>
      <p:bldP spid="14" grpId="0"/>
      <p:bldP spid="15" grpId="0" animBg="1"/>
      <p:bldP spid="16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B9998F8-918B-4ADD-AA9E-02A32FCA6956}"/>
              </a:ext>
            </a:extLst>
          </p:cNvPr>
          <p:cNvSpPr txBox="1"/>
          <p:nvPr/>
        </p:nvSpPr>
        <p:spPr>
          <a:xfrm>
            <a:off x="46046" y="6134100"/>
            <a:ext cx="12145954" cy="7448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23900">
                <a:latin typeface="Arial Black" panose="020B0A04020102020204" pitchFamily="34" charset="0"/>
              </a:rPr>
              <a:t>CTF.SG</a:t>
            </a:r>
          </a:p>
          <a:p>
            <a:pPr algn="ctr"/>
            <a:r>
              <a:rPr lang="en-SG" sz="23900">
                <a:latin typeface="Arial Black" panose="020B0A04020102020204" pitchFamily="34" charset="0"/>
              </a:rPr>
              <a:t>CTF</a:t>
            </a:r>
          </a:p>
        </p:txBody>
      </p:sp>
      <p:pic>
        <p:nvPicPr>
          <p:cNvPr id="7" name="Tentera_Singapura_8Bit_ver">
            <a:hlinkClick r:id="" action="ppaction://media"/>
            <a:extLst>
              <a:ext uri="{FF2B5EF4-FFF2-40B4-BE49-F238E27FC236}">
                <a16:creationId xmlns:a16="http://schemas.microsoft.com/office/drawing/2014/main" id="{DCDDBA21-070D-40FD-844E-E78BCF827F0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200" end="0.7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-1790700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7E4B5E-3D34-4E0B-9CD4-9D4AC86E0D14}"/>
              </a:ext>
            </a:extLst>
          </p:cNvPr>
          <p:cNvSpPr txBox="1"/>
          <p:nvPr/>
        </p:nvSpPr>
        <p:spPr>
          <a:xfrm>
            <a:off x="3224213" y="-1181100"/>
            <a:ext cx="7477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>
                <a:solidFill>
                  <a:schemeClr val="bg1"/>
                </a:solidFill>
              </a:rPr>
              <a:t>4.5+3.2 = 7.7</a:t>
            </a:r>
          </a:p>
        </p:txBody>
      </p:sp>
    </p:spTree>
    <p:extLst>
      <p:ext uri="{BB962C8B-B14F-4D97-AF65-F5344CB8AC3E}">
        <p14:creationId xmlns:p14="http://schemas.microsoft.com/office/powerpoint/2010/main" val="36166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4500"/>
    </mc:Choice>
    <mc:Fallback xmlns="">
      <p:transition spd="slow" advClick="0" advTm="4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2.91667E-6 -2.22045E-16 L -0.00182 -0.90972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454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0">
                                      <p:cBhvr>
                                        <p:cTn id="10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8" presetClass="emph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43200000">
                                      <p:cBhvr>
                                        <p:cTn id="13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mute="1" numSld="999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  <p:bldP spid="5" grpId="1"/>
      <p:bldP spid="5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ntera_Singapura_8Bit_ver">
            <a:hlinkClick r:id="" action="ppaction://media"/>
            <a:extLst>
              <a:ext uri="{FF2B5EF4-FFF2-40B4-BE49-F238E27FC236}">
                <a16:creationId xmlns:a16="http://schemas.microsoft.com/office/drawing/2014/main" id="{F80491AA-D391-46CA-AC01-1D04281D802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700" end="0.7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-1790700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5A8CE-2A78-43FC-87EA-F84A272384A9}"/>
              </a:ext>
            </a:extLst>
          </p:cNvPr>
          <p:cNvSpPr txBox="1"/>
          <p:nvPr/>
        </p:nvSpPr>
        <p:spPr>
          <a:xfrm>
            <a:off x="181848" y="-295097"/>
            <a:ext cx="11828303" cy="7448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23900">
                <a:latin typeface="Arial Black" panose="020B0A04020102020204" pitchFamily="34" charset="0"/>
              </a:rPr>
              <a:t>READY</a:t>
            </a:r>
          </a:p>
          <a:p>
            <a:pPr algn="ctr"/>
            <a:r>
              <a:rPr lang="en-SG" sz="23900">
                <a:latin typeface="Arial Black" panose="020B0A04020102020204" pitchFamily="34" charset="0"/>
              </a:rPr>
              <a:t>FOR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4B1CBF-4A12-4A63-BB33-39EE12554CA5}"/>
              </a:ext>
            </a:extLst>
          </p:cNvPr>
          <p:cNvSpPr txBox="1"/>
          <p:nvPr/>
        </p:nvSpPr>
        <p:spPr>
          <a:xfrm>
            <a:off x="3224213" y="-1181100"/>
            <a:ext cx="7477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>
                <a:solidFill>
                  <a:schemeClr val="bg1"/>
                </a:solidFill>
              </a:rPr>
              <a:t>4.5+3.2 = 7.7+2.8 = 10.5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650D175-2B6F-4130-997F-FF583D4C26D7}"/>
              </a:ext>
            </a:extLst>
          </p:cNvPr>
          <p:cNvGrpSpPr/>
          <p:nvPr/>
        </p:nvGrpSpPr>
        <p:grpSpPr>
          <a:xfrm>
            <a:off x="-61505" y="-280899"/>
            <a:ext cx="12446035" cy="7448193"/>
            <a:chOff x="-61505" y="-280899"/>
            <a:chExt cx="12446035" cy="744819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D22844-F999-4601-A86A-23EC03E3EAF3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02F51AD-38D8-42C9-BDCA-83E4556D5943}"/>
                </a:ext>
              </a:extLst>
            </p:cNvPr>
            <p:cNvSpPr txBox="1"/>
            <p:nvPr/>
          </p:nvSpPr>
          <p:spPr>
            <a:xfrm>
              <a:off x="-61505" y="-280899"/>
              <a:ext cx="12446035" cy="74481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23900">
                  <a:latin typeface="Arial Black" panose="020B0A04020102020204" pitchFamily="34" charset="0"/>
                </a:rPr>
                <a:t>24 HRS</a:t>
              </a:r>
            </a:p>
            <a:p>
              <a:pPr algn="ctr"/>
              <a:r>
                <a:rPr lang="en-SG" sz="23900">
                  <a:latin typeface="Arial Black" panose="020B0A04020102020204" pitchFamily="34" charset="0"/>
                </a:rPr>
                <a:t>OF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2443C4A-26D0-42FE-BC2D-7562CAA100A1}"/>
              </a:ext>
            </a:extLst>
          </p:cNvPr>
          <p:cNvSpPr/>
          <p:nvPr/>
        </p:nvSpPr>
        <p:spPr>
          <a:xfrm>
            <a:off x="-3867150" y="3276600"/>
            <a:ext cx="207645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391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0"/>
    </mc:Choice>
    <mc:Fallback xmlns="">
      <p:transition spd="slow" advTm="2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mute="1" numSld="999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ntera_Singapura_8Bit_ver">
            <a:hlinkClick r:id="" action="ppaction://media"/>
            <a:extLst>
              <a:ext uri="{FF2B5EF4-FFF2-40B4-BE49-F238E27FC236}">
                <a16:creationId xmlns:a16="http://schemas.microsoft.com/office/drawing/2014/main" id="{15189086-64CF-42B0-AC39-17391D087DC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-1834243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FB6EB0-20F7-4AB7-8F8E-329A5589780B}"/>
              </a:ext>
            </a:extLst>
          </p:cNvPr>
          <p:cNvSpPr txBox="1"/>
          <p:nvPr/>
        </p:nvSpPr>
        <p:spPr>
          <a:xfrm>
            <a:off x="3224213" y="-1224643"/>
            <a:ext cx="7477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>
                <a:solidFill>
                  <a:schemeClr val="bg1"/>
                </a:solidFill>
              </a:rPr>
              <a:t>4.5+3.2 = 7.7+2.6 = 10.5+3.45 = 13.95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CE15B7-B728-4501-85F8-9D984A7665D7}"/>
              </a:ext>
            </a:extLst>
          </p:cNvPr>
          <p:cNvGrpSpPr/>
          <p:nvPr/>
        </p:nvGrpSpPr>
        <p:grpSpPr>
          <a:xfrm>
            <a:off x="131027" y="0"/>
            <a:ext cx="12060973" cy="6858000"/>
            <a:chOff x="131027" y="0"/>
            <a:chExt cx="12060973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2BDA8DD-9D5F-4751-AA5F-C021AE30671E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AD83E1-6C8E-45DD-A501-F168F33A15A9}"/>
                </a:ext>
              </a:extLst>
            </p:cNvPr>
            <p:cNvSpPr txBox="1"/>
            <p:nvPr/>
          </p:nvSpPr>
          <p:spPr>
            <a:xfrm>
              <a:off x="2087531" y="1681251"/>
              <a:ext cx="8016938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23900">
                  <a:latin typeface="Arial Black" panose="020B0A04020102020204" pitchFamily="34" charset="0"/>
                </a:rPr>
                <a:t>PWN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979A6A-EC3D-45B3-B4F7-0759D7759623}"/>
              </a:ext>
            </a:extLst>
          </p:cNvPr>
          <p:cNvGrpSpPr/>
          <p:nvPr/>
        </p:nvGrpSpPr>
        <p:grpSpPr>
          <a:xfrm>
            <a:off x="131027" y="-19050"/>
            <a:ext cx="12060973" cy="6858000"/>
            <a:chOff x="131027" y="0"/>
            <a:chExt cx="12060973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83FDCB5-C46E-4FAC-8809-9AAD21E76B3B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C31136-7B04-4AF3-967F-4FE291D124BA}"/>
                </a:ext>
              </a:extLst>
            </p:cNvPr>
            <p:cNvSpPr txBox="1"/>
            <p:nvPr/>
          </p:nvSpPr>
          <p:spPr>
            <a:xfrm>
              <a:off x="2513129" y="1681251"/>
              <a:ext cx="7165744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23900">
                  <a:latin typeface="Arial Black" panose="020B0A04020102020204" pitchFamily="34" charset="0"/>
                </a:rPr>
                <a:t>REV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0F62354-BF49-403F-BBC4-B4A0D6900525}"/>
              </a:ext>
            </a:extLst>
          </p:cNvPr>
          <p:cNvGrpSpPr/>
          <p:nvPr/>
        </p:nvGrpSpPr>
        <p:grpSpPr>
          <a:xfrm>
            <a:off x="65513" y="-38100"/>
            <a:ext cx="12060973" cy="6858000"/>
            <a:chOff x="131027" y="0"/>
            <a:chExt cx="12060973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A2730CE-5A53-4DD2-8B17-5B58E0BC58C6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5E6FE9A-9668-4FED-9D12-965435A937A2}"/>
                </a:ext>
              </a:extLst>
            </p:cNvPr>
            <p:cNvSpPr txBox="1"/>
            <p:nvPr/>
          </p:nvSpPr>
          <p:spPr>
            <a:xfrm>
              <a:off x="219074" y="1681251"/>
              <a:ext cx="1175386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9900">
                  <a:latin typeface="Arial Black" panose="020B0A04020102020204" pitchFamily="34" charset="0"/>
                </a:rPr>
                <a:t>CRYPTO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6D29EA-FFAA-4499-82F1-688243FC8C9F}"/>
              </a:ext>
            </a:extLst>
          </p:cNvPr>
          <p:cNvGrpSpPr/>
          <p:nvPr/>
        </p:nvGrpSpPr>
        <p:grpSpPr>
          <a:xfrm>
            <a:off x="98270" y="0"/>
            <a:ext cx="12060973" cy="6858000"/>
            <a:chOff x="131027" y="0"/>
            <a:chExt cx="12060973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F2CD69C-5B03-4006-8098-90536CBD2936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1387C1-D5CF-4BAB-A286-B32FB19ED0FD}"/>
                </a:ext>
              </a:extLst>
            </p:cNvPr>
            <p:cNvSpPr txBox="1"/>
            <p:nvPr/>
          </p:nvSpPr>
          <p:spPr>
            <a:xfrm>
              <a:off x="2813695" y="1681251"/>
              <a:ext cx="6564619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9900">
                  <a:latin typeface="Arial Black" panose="020B0A04020102020204" pitchFamily="34" charset="0"/>
                </a:rPr>
                <a:t>WEB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05958AA-55C4-4F4B-880F-96A10ADA8A7B}"/>
              </a:ext>
            </a:extLst>
          </p:cNvPr>
          <p:cNvGrpSpPr/>
          <p:nvPr/>
        </p:nvGrpSpPr>
        <p:grpSpPr>
          <a:xfrm>
            <a:off x="32760" y="-38100"/>
            <a:ext cx="12060973" cy="6858000"/>
            <a:chOff x="131027" y="0"/>
            <a:chExt cx="12060973" cy="68580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BC372F2-922D-46AF-99FC-FD277486D317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0BAAB2B-A9B0-4963-821C-68DEF06AED6B}"/>
                </a:ext>
              </a:extLst>
            </p:cNvPr>
            <p:cNvSpPr txBox="1"/>
            <p:nvPr/>
          </p:nvSpPr>
          <p:spPr>
            <a:xfrm>
              <a:off x="2598894" y="1681251"/>
              <a:ext cx="699422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9900">
                  <a:latin typeface="Arial Black" panose="020B0A04020102020204" pitchFamily="34" charset="0"/>
                </a:rPr>
                <a:t>a n d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698ACD9-9960-459E-833A-32E1B90FA9F1}"/>
              </a:ext>
            </a:extLst>
          </p:cNvPr>
          <p:cNvGrpSpPr/>
          <p:nvPr/>
        </p:nvGrpSpPr>
        <p:grpSpPr>
          <a:xfrm>
            <a:off x="185160" y="114300"/>
            <a:ext cx="12060973" cy="6858000"/>
            <a:chOff x="131027" y="0"/>
            <a:chExt cx="12060973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0FF0962-A741-49AF-B0D1-355C005F80FC}"/>
                </a:ext>
              </a:extLst>
            </p:cNvPr>
            <p:cNvSpPr/>
            <p:nvPr/>
          </p:nvSpPr>
          <p:spPr>
            <a:xfrm>
              <a:off x="131027" y="0"/>
              <a:ext cx="12060973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4A70067-CE04-47E2-8878-700A04FBDC06}"/>
                </a:ext>
              </a:extLst>
            </p:cNvPr>
            <p:cNvSpPr txBox="1"/>
            <p:nvPr/>
          </p:nvSpPr>
          <p:spPr>
            <a:xfrm>
              <a:off x="2388100" y="1681251"/>
              <a:ext cx="741581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SG" sz="19900">
                  <a:latin typeface="Arial Black" panose="020B0A04020102020204" pitchFamily="34" charset="0"/>
                </a:rPr>
                <a:t>MISC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514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450"/>
    </mc:Choice>
    <mc:Fallback xmlns="">
      <p:transition spd="slow" advClick="0" advTm="3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1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1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41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1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10"/>
                            </p:stCondLst>
                            <p:childTnLst>
                              <p:par>
                                <p:cTn id="38" presetID="8" presetClass="emph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Rot by="43200000">
                                      <p:cBhvr>
                                        <p:cTn id="39" dur="79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mute="1" numSld="999" showWhenStopped="0">
                <p:cTn id="4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ntera_Singapura_8Bit_ver">
            <a:hlinkClick r:id="" action="ppaction://media"/>
            <a:extLst>
              <a:ext uri="{FF2B5EF4-FFF2-40B4-BE49-F238E27FC236}">
                <a16:creationId xmlns:a16="http://schemas.microsoft.com/office/drawing/2014/main" id="{7B01A504-25F4-4FCF-8584-A0BB2DFD813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9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900" y="-1834243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1ED054-5625-4575-AE2C-26C9A554CCA7}"/>
              </a:ext>
            </a:extLst>
          </p:cNvPr>
          <p:cNvSpPr txBox="1"/>
          <p:nvPr/>
        </p:nvSpPr>
        <p:spPr>
          <a:xfrm>
            <a:off x="3224213" y="-1224643"/>
            <a:ext cx="7477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>
                <a:solidFill>
                  <a:schemeClr val="bg1"/>
                </a:solidFill>
              </a:rPr>
              <a:t>4.5+3.2 = 7.7+2.6 = 10.5+3.65 = 13.95+?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7C0650-E37A-435F-A17C-D99E8D1E97ED}"/>
              </a:ext>
            </a:extLst>
          </p:cNvPr>
          <p:cNvSpPr txBox="1"/>
          <p:nvPr/>
        </p:nvSpPr>
        <p:spPr>
          <a:xfrm>
            <a:off x="1301853" y="-280899"/>
            <a:ext cx="9719327" cy="7448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23900">
                <a:latin typeface="Arial Black" panose="020B0A04020102020204" pitchFamily="34" charset="0"/>
              </a:rPr>
              <a:t>HOPE</a:t>
            </a:r>
          </a:p>
          <a:p>
            <a:pPr algn="ctr"/>
            <a:r>
              <a:rPr lang="en-SG" sz="23900">
                <a:latin typeface="Arial Black" panose="020B0A04020102020204" pitchFamily="34" charset="0"/>
              </a:rPr>
              <a:t>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90090C-95D1-4174-B316-CB27427AFADB}"/>
              </a:ext>
            </a:extLst>
          </p:cNvPr>
          <p:cNvSpPr txBox="1"/>
          <p:nvPr/>
        </p:nvSpPr>
        <p:spPr>
          <a:xfrm>
            <a:off x="1470937" y="-280899"/>
            <a:ext cx="9550243" cy="7448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23900">
                <a:highlight>
                  <a:srgbClr val="000000"/>
                </a:highlight>
                <a:latin typeface="Arial Black" panose="020B0A04020102020204" pitchFamily="34" charset="0"/>
              </a:rPr>
              <a:t>HAVE</a:t>
            </a:r>
          </a:p>
          <a:p>
            <a:pPr algn="ctr"/>
            <a:r>
              <a:rPr lang="en-SG" sz="23900">
                <a:highlight>
                  <a:srgbClr val="000000"/>
                </a:highlight>
                <a:latin typeface="Arial Black" panose="020B0A04020102020204" pitchFamily="34" charset="0"/>
              </a:rPr>
              <a:t> FUN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4309A8-6F31-458D-BF44-88FEB41EA8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45DA0-6D77-44F8-BB83-7EB7382FFA17}"/>
              </a:ext>
            </a:extLst>
          </p:cNvPr>
          <p:cNvSpPr/>
          <p:nvPr/>
        </p:nvSpPr>
        <p:spPr>
          <a:xfrm rot="16200000">
            <a:off x="2526551" y="-2807451"/>
            <a:ext cx="7138899" cy="12191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7FBEC7-4E23-42F2-9305-FCDE9B50CE79}"/>
              </a:ext>
            </a:extLst>
          </p:cNvPr>
          <p:cNvSpPr txBox="1"/>
          <p:nvPr/>
        </p:nvSpPr>
        <p:spPr>
          <a:xfrm rot="2148980">
            <a:off x="6249989" y="22450884"/>
            <a:ext cx="62671553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34400">
                <a:solidFill>
                  <a:schemeClr val="bg1"/>
                </a:solidFill>
                <a:latin typeface="Arial Black" panose="020B0A04020102020204" pitchFamily="34" charset="0"/>
              </a:rPr>
              <a:t>CTFSG{CFG_4n1m4t10n}</a:t>
            </a:r>
          </a:p>
        </p:txBody>
      </p:sp>
    </p:spTree>
    <p:extLst>
      <p:ext uri="{BB962C8B-B14F-4D97-AF65-F5344CB8AC3E}">
        <p14:creationId xmlns:p14="http://schemas.microsoft.com/office/powerpoint/2010/main" val="66051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8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00"/>
                            </p:stCondLst>
                            <p:childTnLst>
                              <p:par>
                                <p:cTn id="34" presetID="42" presetClass="pat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5E-6 -3.7037E-6 L -4.91614 -6.15509 " pathEditMode="relative" rAng="0" ptsTypes="AA">
                                      <p:cBhvr>
                                        <p:cTn id="35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5807" y="-307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mute="1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/>
      <p:bldP spid="7" grpId="0"/>
      <p:bldP spid="8" grpId="0" animBg="1"/>
      <p:bldP spid="9" grpId="0" animBg="1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</TotalTime>
  <Words>58</Words>
  <Application>Microsoft Office PowerPoint</Application>
  <PresentationFormat>Widescreen</PresentationFormat>
  <Paragraphs>24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Poon Zong Wei Julian</dc:creator>
  <cp:lastModifiedBy>Poon Zong Wei Julian</cp:lastModifiedBy>
  <cp:revision>57</cp:revision>
  <dcterms:created xsi:type="dcterms:W3CDTF">2022-02-24T09:44:25Z</dcterms:created>
  <dcterms:modified xsi:type="dcterms:W3CDTF">2022-02-24T12:22:52Z</dcterms:modified>
</cp:coreProperties>
</file>

<file path=docProps/thumbnail.jpeg>
</file>